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73" r:id="rId1"/>
  </p:sldMasterIdLst>
  <p:sldIdLst>
    <p:sldId id="256" r:id="rId2"/>
    <p:sldId id="259" r:id="rId3"/>
    <p:sldId id="266" r:id="rId4"/>
    <p:sldId id="267" r:id="rId5"/>
    <p:sldId id="268" r:id="rId6"/>
    <p:sldId id="275" r:id="rId7"/>
    <p:sldId id="272" r:id="rId8"/>
    <p:sldId id="271" r:id="rId9"/>
    <p:sldId id="269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66" autoAdjust="0"/>
    <p:restoredTop sz="94660"/>
  </p:normalViewPr>
  <p:slideViewPr>
    <p:cSldViewPr snapToGrid="0">
      <p:cViewPr>
        <p:scale>
          <a:sx n="80" d="100"/>
          <a:sy n="80" d="100"/>
        </p:scale>
        <p:origin x="614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53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1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2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9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53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18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7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66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9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4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37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mysterious-gorge-05604.herokuap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ire-flame-heat-hot-216634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close up of a fire&#10;&#10;Description automatically generated">
            <a:extLst>
              <a:ext uri="{FF2B5EF4-FFF2-40B4-BE49-F238E27FC236}">
                <a16:creationId xmlns:a16="http://schemas.microsoft.com/office/drawing/2014/main" id="{5B654D58-EB51-43F1-BA15-3E96057DD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995" r="9092" b="260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79E6E-82A1-4EE1-B864-A3F6161C0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304254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9600" b="1" dirty="0"/>
              <a:t>Hot Wheels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5A1C6-8C38-4723-9773-A64DE9593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720522"/>
            <a:ext cx="4774740" cy="1918022"/>
          </a:xfrm>
        </p:spPr>
        <p:txBody>
          <a:bodyPr numCol="1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Scott </a:t>
            </a:r>
            <a:r>
              <a:rPr lang="en-US" dirty="0" err="1"/>
              <a:t>Bayreder</a:t>
            </a:r>
            <a:endParaRPr lang="en-US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Gabrielle Byers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Idalmys</a:t>
            </a:r>
            <a:r>
              <a:rPr lang="en-US" dirty="0"/>
              <a:t> </a:t>
            </a:r>
            <a:r>
              <a:rPr lang="en-US" dirty="0" err="1"/>
              <a:t>Maza</a:t>
            </a:r>
            <a:endParaRPr lang="en-US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Justin Wells</a:t>
            </a:r>
          </a:p>
          <a:p>
            <a:pPr algn="l"/>
            <a:endParaRPr lang="en-US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1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691-F63F-4C13-942B-C439F72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2" y="629266"/>
            <a:ext cx="8768380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 b="1" dirty="0"/>
              <a:t>Future Enhancements</a:t>
            </a:r>
          </a:p>
        </p:txBody>
      </p:sp>
      <p:pic>
        <p:nvPicPr>
          <p:cNvPr id="13" name="Content Placeholder 12" descr="A close up of a fire&#10;&#10;Description automatically generated">
            <a:extLst>
              <a:ext uri="{FF2B5EF4-FFF2-40B4-BE49-F238E27FC236}">
                <a16:creationId xmlns:a16="http://schemas.microsoft.com/office/drawing/2014/main" id="{9A01D121-2A11-4C40-8DAA-821382F6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3" t="768" r="12693" b="8941"/>
          <a:stretch/>
        </p:blipFill>
        <p:spPr>
          <a:xfrm>
            <a:off x="-612839" y="709948"/>
            <a:ext cx="4606105" cy="6840635"/>
          </a:xfrm>
          <a:prstGeom prst="rtTriangle">
            <a:avLst/>
          </a:prstGeom>
          <a:effectLst>
            <a:softEdge rad="635000"/>
          </a:effectLst>
        </p:spPr>
      </p:pic>
      <p:sp>
        <p:nvSpPr>
          <p:cNvPr id="48" name="Content Placeholder 31">
            <a:extLst>
              <a:ext uri="{FF2B5EF4-FFF2-40B4-BE49-F238E27FC236}">
                <a16:creationId xmlns:a16="http://schemas.microsoft.com/office/drawing/2014/main" id="{57497E3A-6FAB-4069-AD47-63B80B39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346" y="2340742"/>
            <a:ext cx="5002169" cy="3785419"/>
          </a:xfrm>
        </p:spPr>
        <p:txBody>
          <a:bodyPr>
            <a:normAutofit fontScale="85000" lnSpcReduction="20000"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Reservation system: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Make reservations in advance and over multiple days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 page: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inventory, rental status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Payment page: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Accept online payment</a:t>
            </a:r>
          </a:p>
          <a:p>
            <a:endParaRPr lang="en-US" sz="2400" dirty="0"/>
          </a:p>
        </p:txBody>
      </p:sp>
      <p:pic>
        <p:nvPicPr>
          <p:cNvPr id="4" name="Graphic 3" descr="End">
            <a:extLst>
              <a:ext uri="{FF2B5EF4-FFF2-40B4-BE49-F238E27FC236}">
                <a16:creationId xmlns:a16="http://schemas.microsoft.com/office/drawing/2014/main" id="{797ACF92-1275-435D-A663-AB05BE68B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4654" y="2834200"/>
            <a:ext cx="2323730" cy="23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5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691-F63F-4C13-942B-C439F72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2" y="629266"/>
            <a:ext cx="8768380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 b="1" dirty="0"/>
              <a:t>The Problem</a:t>
            </a:r>
          </a:p>
        </p:txBody>
      </p:sp>
      <p:pic>
        <p:nvPicPr>
          <p:cNvPr id="13" name="Content Placeholder 12" descr="A close up of a fire&#10;&#10;Description automatically generated">
            <a:extLst>
              <a:ext uri="{FF2B5EF4-FFF2-40B4-BE49-F238E27FC236}">
                <a16:creationId xmlns:a16="http://schemas.microsoft.com/office/drawing/2014/main" id="{9A01D121-2A11-4C40-8DAA-821382F6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3" t="768" r="12693" b="8941"/>
          <a:stretch/>
        </p:blipFill>
        <p:spPr>
          <a:xfrm>
            <a:off x="-612839" y="709948"/>
            <a:ext cx="4606105" cy="6840635"/>
          </a:xfrm>
          <a:prstGeom prst="rtTriangle">
            <a:avLst/>
          </a:prstGeom>
          <a:effectLst>
            <a:softEdge rad="635000"/>
          </a:effectLst>
        </p:spPr>
      </p:pic>
      <p:sp>
        <p:nvSpPr>
          <p:cNvPr id="48" name="Content Placeholder 31">
            <a:extLst>
              <a:ext uri="{FF2B5EF4-FFF2-40B4-BE49-F238E27FC236}">
                <a16:creationId xmlns:a16="http://schemas.microsoft.com/office/drawing/2014/main" id="{57497E3A-6FAB-4069-AD47-63B80B39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699" y="2237555"/>
            <a:ext cx="5727901" cy="3751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Luxury cars are unattainable.</a:t>
            </a:r>
          </a:p>
          <a:p>
            <a:pPr lvl="1"/>
            <a:r>
              <a:rPr lang="en-US" sz="2000" dirty="0"/>
              <a:t>People want to buy them but </a:t>
            </a:r>
          </a:p>
          <a:p>
            <a:pPr marL="457200" lvl="1" indent="0">
              <a:buNone/>
            </a:pPr>
            <a:r>
              <a:rPr lang="en-US" sz="2000" dirty="0"/>
              <a:t>    can’t afford them.</a:t>
            </a:r>
          </a:p>
          <a:p>
            <a:pPr lvl="1"/>
            <a:r>
              <a:rPr lang="en-US" sz="2000" dirty="0"/>
              <a:t>People want to impress their</a:t>
            </a:r>
          </a:p>
          <a:p>
            <a:pPr marL="457200" lvl="1" indent="0">
              <a:buNone/>
            </a:pPr>
            <a:r>
              <a:rPr lang="en-US" sz="2000" dirty="0"/>
              <a:t>    friends for special events.</a:t>
            </a:r>
          </a:p>
          <a:p>
            <a:pPr lvl="1"/>
            <a:endParaRPr lang="en-US" sz="1050" dirty="0"/>
          </a:p>
          <a:p>
            <a:r>
              <a:rPr lang="en-US" sz="3600" b="1" dirty="0"/>
              <a:t>Disposable income      wants to be spent.</a:t>
            </a:r>
          </a:p>
          <a:p>
            <a:pPr marL="0" indent="0">
              <a:buNone/>
            </a:pPr>
            <a:r>
              <a:rPr lang="en-US" sz="2000" dirty="0"/>
              <a:t>	People need a source of entertainment.</a:t>
            </a:r>
          </a:p>
        </p:txBody>
      </p:sp>
      <p:pic>
        <p:nvPicPr>
          <p:cNvPr id="2050" name="Picture 2" descr="10 Best Luxury Cars for 2020: Reviews, Photos, and More | CarMax">
            <a:extLst>
              <a:ext uri="{FF2B5EF4-FFF2-40B4-BE49-F238E27FC236}">
                <a16:creationId xmlns:a16="http://schemas.microsoft.com/office/drawing/2014/main" id="{A260EE09-0E78-407C-858F-E9AB5203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88415" l="7468" r="94805">
                        <a14:foregroundMark x1="8117" y1="68293" x2="8117" y2="68293"/>
                        <a14:foregroundMark x1="7468" y1="52439" x2="7468" y2="52439"/>
                        <a14:foregroundMark x1="91883" y1="46951" x2="91883" y2="46951"/>
                        <a14:foregroundMark x1="94805" y1="53659" x2="94805" y2="53659"/>
                        <a14:foregroundMark x1="85390" y1="34146" x2="85390" y2="34146"/>
                        <a14:foregroundMark x1="86688" y1="35366" x2="86688" y2="35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05" y="2118156"/>
            <a:ext cx="5555285" cy="295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8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691-F63F-4C13-942B-C439F72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2" y="629266"/>
            <a:ext cx="8768380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 b="1" dirty="0"/>
              <a:t>The Solution</a:t>
            </a:r>
          </a:p>
        </p:txBody>
      </p:sp>
      <p:pic>
        <p:nvPicPr>
          <p:cNvPr id="13" name="Content Placeholder 12" descr="A close up of a fire&#10;&#10;Description automatically generated">
            <a:extLst>
              <a:ext uri="{FF2B5EF4-FFF2-40B4-BE49-F238E27FC236}">
                <a16:creationId xmlns:a16="http://schemas.microsoft.com/office/drawing/2014/main" id="{9A01D121-2A11-4C40-8DAA-821382F6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3" t="768" r="12693" b="8941"/>
          <a:stretch/>
        </p:blipFill>
        <p:spPr>
          <a:xfrm>
            <a:off x="-612839" y="709948"/>
            <a:ext cx="4606105" cy="6840635"/>
          </a:xfrm>
          <a:prstGeom prst="rtTriangle">
            <a:avLst/>
          </a:prstGeom>
          <a:effectLst>
            <a:softEdge rad="635000"/>
          </a:effectLst>
        </p:spPr>
      </p:pic>
      <p:sp>
        <p:nvSpPr>
          <p:cNvPr id="48" name="Content Placeholder 31">
            <a:extLst>
              <a:ext uri="{FF2B5EF4-FFF2-40B4-BE49-F238E27FC236}">
                <a16:creationId xmlns:a16="http://schemas.microsoft.com/office/drawing/2014/main" id="{57497E3A-6FAB-4069-AD47-63B80B39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990" y="2409825"/>
            <a:ext cx="731295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Hot Wheels: </a:t>
            </a:r>
          </a:p>
          <a:p>
            <a:pPr marL="457200" lvl="1" indent="0">
              <a:buNone/>
            </a:pPr>
            <a:r>
              <a:rPr lang="en-US" sz="4400" dirty="0"/>
              <a:t>A luxury car rental service</a:t>
            </a:r>
          </a:p>
          <a:p>
            <a:pPr marL="457200" lvl="1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800" dirty="0"/>
              <a:t>	</a:t>
            </a:r>
            <a:r>
              <a:rPr lang="en-US" sz="3200" dirty="0"/>
              <a:t>Using the website, view inventory 	and choose a car to rent for the day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961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691-F63F-4C13-942B-C439F72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2" y="629266"/>
            <a:ext cx="8768380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b="1" dirty="0"/>
              <a:t>Minimum Viable Product</a:t>
            </a:r>
          </a:p>
        </p:txBody>
      </p:sp>
      <p:pic>
        <p:nvPicPr>
          <p:cNvPr id="13" name="Content Placeholder 12" descr="A close up of a fire&#10;&#10;Description automatically generated">
            <a:extLst>
              <a:ext uri="{FF2B5EF4-FFF2-40B4-BE49-F238E27FC236}">
                <a16:creationId xmlns:a16="http://schemas.microsoft.com/office/drawing/2014/main" id="{9A01D121-2A11-4C40-8DAA-821382F6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3" t="768" r="12693" b="8941"/>
          <a:stretch/>
        </p:blipFill>
        <p:spPr>
          <a:xfrm>
            <a:off x="-612839" y="709948"/>
            <a:ext cx="4606105" cy="6840635"/>
          </a:xfrm>
          <a:prstGeom prst="rtTriangle">
            <a:avLst/>
          </a:prstGeom>
          <a:effectLst>
            <a:softEdge rad="635000"/>
          </a:effectLst>
        </p:spPr>
      </p:pic>
      <p:sp>
        <p:nvSpPr>
          <p:cNvPr id="48" name="Content Placeholder 31">
            <a:extLst>
              <a:ext uri="{FF2B5EF4-FFF2-40B4-BE49-F238E27FC236}">
                <a16:creationId xmlns:a16="http://schemas.microsoft.com/office/drawing/2014/main" id="{57497E3A-6FAB-4069-AD47-63B80B39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541" y="2213204"/>
            <a:ext cx="8768380" cy="41020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b="1" dirty="0"/>
              <a:t>Target Audience:</a:t>
            </a:r>
            <a:r>
              <a:rPr lang="en-US" sz="3300" dirty="0"/>
              <a:t> </a:t>
            </a:r>
            <a:r>
              <a:rPr lang="en-US" dirty="0"/>
              <a:t>People looking to rent luxury cars for a day.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r>
              <a:rPr lang="en-US" sz="3300" b="1" dirty="0"/>
              <a:t>User Stories:</a:t>
            </a:r>
            <a:endParaRPr lang="en-US" sz="3300" dirty="0"/>
          </a:p>
          <a:p>
            <a:r>
              <a:rPr lang="en-US" dirty="0"/>
              <a:t>As a driver, I want to be able to rent luxury cars for entertainment.</a:t>
            </a:r>
            <a:endParaRPr lang="en-US" sz="2400" dirty="0"/>
          </a:p>
          <a:p>
            <a:r>
              <a:rPr lang="en-US" dirty="0"/>
              <a:t>As a driver, I want to be able to view available inventory so I can choose the car I want.</a:t>
            </a:r>
            <a:endParaRPr lang="en-US" sz="2400" dirty="0"/>
          </a:p>
          <a:p>
            <a:r>
              <a:rPr lang="en-US" dirty="0"/>
              <a:t>As a driver, I want to be able to create an account on the rental website so that I can rent a car. </a:t>
            </a: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392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691-F63F-4C13-942B-C439F72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2" y="629266"/>
            <a:ext cx="8768380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 b="1" dirty="0"/>
              <a:t>The Approach</a:t>
            </a:r>
          </a:p>
        </p:txBody>
      </p:sp>
      <p:pic>
        <p:nvPicPr>
          <p:cNvPr id="13" name="Content Placeholder 12" descr="A close up of a fire&#10;&#10;Description automatically generated">
            <a:extLst>
              <a:ext uri="{FF2B5EF4-FFF2-40B4-BE49-F238E27FC236}">
                <a16:creationId xmlns:a16="http://schemas.microsoft.com/office/drawing/2014/main" id="{9A01D121-2A11-4C40-8DAA-821382F6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3" t="768" r="12693" b="8941"/>
          <a:stretch/>
        </p:blipFill>
        <p:spPr>
          <a:xfrm>
            <a:off x="-612839" y="709948"/>
            <a:ext cx="4606105" cy="6840635"/>
          </a:xfrm>
          <a:prstGeom prst="rtTriangle">
            <a:avLst/>
          </a:prstGeom>
          <a:effectLst>
            <a:softEdge rad="635000"/>
          </a:effectLst>
        </p:spPr>
      </p:pic>
      <p:sp>
        <p:nvSpPr>
          <p:cNvPr id="48" name="Content Placeholder 31">
            <a:extLst>
              <a:ext uri="{FF2B5EF4-FFF2-40B4-BE49-F238E27FC236}">
                <a16:creationId xmlns:a16="http://schemas.microsoft.com/office/drawing/2014/main" id="{57497E3A-6FAB-4069-AD47-63B80B39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341" y="2438400"/>
            <a:ext cx="4606105" cy="3785419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b="1" dirty="0"/>
              <a:t>Routes:</a:t>
            </a:r>
            <a:endParaRPr lang="en-US" b="1" dirty="0"/>
          </a:p>
          <a:p>
            <a:r>
              <a:rPr lang="en-US" dirty="0"/>
              <a:t>HTML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Register</a:t>
            </a:r>
          </a:p>
          <a:p>
            <a:r>
              <a:rPr lang="en-US" dirty="0"/>
              <a:t>Rental</a:t>
            </a:r>
          </a:p>
          <a:p>
            <a:r>
              <a:rPr lang="en-US" dirty="0"/>
              <a:t>Return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b="1" dirty="0"/>
              <a:t>Models: </a:t>
            </a:r>
          </a:p>
          <a:p>
            <a:r>
              <a:rPr lang="en-US" dirty="0"/>
              <a:t>Cars</a:t>
            </a:r>
          </a:p>
          <a:p>
            <a:r>
              <a:rPr lang="en-US" dirty="0"/>
              <a:t>Customers</a:t>
            </a:r>
          </a:p>
          <a:p>
            <a:r>
              <a:rPr lang="en-US" dirty="0"/>
              <a:t>Transactions</a:t>
            </a:r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</p:txBody>
      </p:sp>
      <p:pic>
        <p:nvPicPr>
          <p:cNvPr id="6" name="Graphic 5" descr="Transfer">
            <a:extLst>
              <a:ext uri="{FF2B5EF4-FFF2-40B4-BE49-F238E27FC236}">
                <a16:creationId xmlns:a16="http://schemas.microsoft.com/office/drawing/2014/main" id="{C3A4CB90-2757-45C1-A891-97799F4E1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91854" y="2173023"/>
            <a:ext cx="3340611" cy="334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691-F63F-4C13-942B-C439F72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2" y="629266"/>
            <a:ext cx="8768380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 b="1" dirty="0"/>
              <a:t>The Database</a:t>
            </a:r>
          </a:p>
        </p:txBody>
      </p:sp>
      <p:pic>
        <p:nvPicPr>
          <p:cNvPr id="13" name="Content Placeholder 12" descr="A close up of a fire&#10;&#10;Description automatically generated">
            <a:extLst>
              <a:ext uri="{FF2B5EF4-FFF2-40B4-BE49-F238E27FC236}">
                <a16:creationId xmlns:a16="http://schemas.microsoft.com/office/drawing/2014/main" id="{9A01D121-2A11-4C40-8DAA-821382F6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3" t="768" r="12693" b="8941"/>
          <a:stretch/>
        </p:blipFill>
        <p:spPr>
          <a:xfrm>
            <a:off x="-612839" y="709948"/>
            <a:ext cx="4606105" cy="6840635"/>
          </a:xfrm>
          <a:prstGeom prst="rtTriangle">
            <a:avLst/>
          </a:prstGeom>
          <a:effectLst>
            <a:softEdge rad="635000"/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66758-E749-41D9-BB9E-CFE0D45C3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2292" y="569106"/>
            <a:ext cx="11247416" cy="57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691-F63F-4C13-942B-C439F72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2" y="629266"/>
            <a:ext cx="8768380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 b="1" dirty="0"/>
              <a:t>Challenges</a:t>
            </a:r>
          </a:p>
        </p:txBody>
      </p:sp>
      <p:pic>
        <p:nvPicPr>
          <p:cNvPr id="13" name="Content Placeholder 12" descr="A close up of a fire&#10;&#10;Description automatically generated">
            <a:extLst>
              <a:ext uri="{FF2B5EF4-FFF2-40B4-BE49-F238E27FC236}">
                <a16:creationId xmlns:a16="http://schemas.microsoft.com/office/drawing/2014/main" id="{9A01D121-2A11-4C40-8DAA-821382F6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3" t="768" r="12693" b="8941"/>
          <a:stretch/>
        </p:blipFill>
        <p:spPr>
          <a:xfrm>
            <a:off x="-612839" y="709948"/>
            <a:ext cx="4606105" cy="6840635"/>
          </a:xfrm>
          <a:prstGeom prst="rtTriangle">
            <a:avLst/>
          </a:prstGeom>
          <a:effectLst>
            <a:softEdge rad="635000"/>
          </a:effectLst>
        </p:spPr>
      </p:pic>
      <p:sp>
        <p:nvSpPr>
          <p:cNvPr id="48" name="Content Placeholder 31">
            <a:extLst>
              <a:ext uri="{FF2B5EF4-FFF2-40B4-BE49-F238E27FC236}">
                <a16:creationId xmlns:a16="http://schemas.microsoft.com/office/drawing/2014/main" id="{57497E3A-6FAB-4069-AD47-63B80B39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587" y="2244764"/>
            <a:ext cx="5092233" cy="4332623"/>
          </a:xfrm>
        </p:spPr>
        <p:txBody>
          <a:bodyPr>
            <a:normAutofit/>
          </a:bodyPr>
          <a:lstStyle/>
          <a:p>
            <a:r>
              <a:rPr lang="en-US" sz="4400" b="1" dirty="0" err="1"/>
              <a:t>Sequelize</a:t>
            </a:r>
            <a:r>
              <a:rPr lang="en-US" sz="4400" b="1" dirty="0"/>
              <a:t>:</a:t>
            </a:r>
          </a:p>
          <a:p>
            <a:pPr marL="457200" lvl="1" indent="0">
              <a:buNone/>
            </a:pPr>
            <a:r>
              <a:rPr lang="en-US" sz="4000" dirty="0"/>
              <a:t>Foreign keys </a:t>
            </a:r>
          </a:p>
          <a:p>
            <a:endParaRPr lang="en-US" sz="2400" b="1" dirty="0"/>
          </a:p>
          <a:p>
            <a:r>
              <a:rPr lang="en-US" sz="4400" b="1" dirty="0"/>
              <a:t>git: </a:t>
            </a:r>
          </a:p>
          <a:p>
            <a:pPr marL="457200" lvl="1" indent="0">
              <a:buNone/>
            </a:pPr>
            <a:r>
              <a:rPr lang="en-US" sz="4000" dirty="0"/>
              <a:t>Version management </a:t>
            </a:r>
          </a:p>
          <a:p>
            <a:endParaRPr lang="en-US" sz="4400" b="1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Git - Logo Downloads">
            <a:extLst>
              <a:ext uri="{FF2B5EF4-FFF2-40B4-BE49-F238E27FC236}">
                <a16:creationId xmlns:a16="http://schemas.microsoft.com/office/drawing/2014/main" id="{61A49226-23A2-4CA7-AB55-ACA61E9EB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460" y="3771866"/>
            <a:ext cx="1497874" cy="149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04C4D3-6489-4AF3-9EF5-E4FDE8E98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33" y="2110652"/>
            <a:ext cx="1716022" cy="14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6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17691-F63F-4C13-942B-C439F72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close up of a fire&#10;&#10;Description automatically generated">
            <a:extLst>
              <a:ext uri="{FF2B5EF4-FFF2-40B4-BE49-F238E27FC236}">
                <a16:creationId xmlns:a16="http://schemas.microsoft.com/office/drawing/2014/main" id="{9A01D121-2A11-4C40-8DAA-821382F6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74" r="10062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4" name="Picture 3" descr="A red car parked on the side of a build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0D0601D-C133-4925-A770-4A0C32B202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88" r="2" b="2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1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691-F63F-4C13-942B-C439F72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2" y="629266"/>
            <a:ext cx="8768380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 b="1" dirty="0"/>
              <a:t>New Technologies</a:t>
            </a:r>
          </a:p>
        </p:txBody>
      </p:sp>
      <p:pic>
        <p:nvPicPr>
          <p:cNvPr id="13" name="Content Placeholder 12" descr="A close up of a fire&#10;&#10;Description automatically generated">
            <a:extLst>
              <a:ext uri="{FF2B5EF4-FFF2-40B4-BE49-F238E27FC236}">
                <a16:creationId xmlns:a16="http://schemas.microsoft.com/office/drawing/2014/main" id="{9A01D121-2A11-4C40-8DAA-821382F6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3" t="768" r="12693" b="8941"/>
          <a:stretch/>
        </p:blipFill>
        <p:spPr>
          <a:xfrm>
            <a:off x="-612839" y="709948"/>
            <a:ext cx="4606105" cy="6840635"/>
          </a:xfrm>
          <a:prstGeom prst="rtTriangle">
            <a:avLst/>
          </a:prstGeom>
          <a:effectLst>
            <a:softEdge rad="635000"/>
          </a:effectLst>
        </p:spPr>
      </p:pic>
      <p:sp>
        <p:nvSpPr>
          <p:cNvPr id="48" name="Content Placeholder 31">
            <a:extLst>
              <a:ext uri="{FF2B5EF4-FFF2-40B4-BE49-F238E27FC236}">
                <a16:creationId xmlns:a16="http://schemas.microsoft.com/office/drawing/2014/main" id="{57497E3A-6FAB-4069-AD47-63B80B39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150" y="2118432"/>
            <a:ext cx="5670808" cy="4105388"/>
          </a:xfrm>
        </p:spPr>
        <p:txBody>
          <a:bodyPr>
            <a:normAutofit/>
          </a:bodyPr>
          <a:lstStyle/>
          <a:p>
            <a:r>
              <a:rPr lang="en-US" sz="3600" b="1" dirty="0"/>
              <a:t>Pure CSS: </a:t>
            </a:r>
          </a:p>
          <a:p>
            <a:pPr marL="457200" lvl="1" indent="0">
              <a:buNone/>
            </a:pPr>
            <a:r>
              <a:rPr lang="en-US" sz="2800" b="1" dirty="0"/>
              <a:t>A</a:t>
            </a:r>
            <a:r>
              <a:rPr lang="en-US" sz="2800" dirty="0"/>
              <a:t> set of small, responsive CSS modules</a:t>
            </a:r>
            <a:r>
              <a:rPr lang="en-US" sz="3200" dirty="0"/>
              <a:t>             </a:t>
            </a:r>
          </a:p>
          <a:p>
            <a:r>
              <a:rPr lang="en-US" sz="3600" b="1" dirty="0" err="1"/>
              <a:t>BCrypt</a:t>
            </a:r>
            <a:r>
              <a:rPr lang="en-US" sz="3600" b="1" dirty="0"/>
              <a:t> Library:</a:t>
            </a:r>
          </a:p>
          <a:p>
            <a:pPr marL="457200" lvl="1" indent="0">
              <a:buNone/>
            </a:pPr>
            <a:r>
              <a:rPr lang="en-US" sz="2800" dirty="0"/>
              <a:t>A password hashing function </a:t>
            </a:r>
          </a:p>
          <a:p>
            <a:r>
              <a:rPr lang="en-US" sz="3600" b="1" dirty="0"/>
              <a:t>Mocha/Chai Testing:</a:t>
            </a:r>
          </a:p>
          <a:p>
            <a:pPr marL="457200" lvl="1" indent="0">
              <a:buNone/>
            </a:pPr>
            <a:r>
              <a:rPr lang="en-US" dirty="0"/>
              <a:t>JavaScript test framework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AC309-8AC7-4F7C-B30F-4FEA23E13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020" y="3140244"/>
            <a:ext cx="1346406" cy="1346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7550B-5153-4567-AD9D-33AA18D8C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320" y="2269270"/>
            <a:ext cx="3473210" cy="598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31579-8751-488B-8EA7-25A2772BD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480" y="4777889"/>
            <a:ext cx="1378400" cy="15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145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Hot Wheels</vt:lpstr>
      <vt:lpstr>The Problem</vt:lpstr>
      <vt:lpstr>The Solution</vt:lpstr>
      <vt:lpstr>Minimum Viable Product</vt:lpstr>
      <vt:lpstr>The Approach</vt:lpstr>
      <vt:lpstr>The Database</vt:lpstr>
      <vt:lpstr>Challenges</vt:lpstr>
      <vt:lpstr>Demo</vt:lpstr>
      <vt:lpstr>New Technologies</vt:lpstr>
      <vt:lpstr>Future Enhancements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Wheels</dc:title>
  <dc:creator>Gabrielle Byers</dc:creator>
  <cp:lastModifiedBy>Gabrielle Byers</cp:lastModifiedBy>
  <cp:revision>9</cp:revision>
  <dcterms:created xsi:type="dcterms:W3CDTF">2020-05-15T22:14:38Z</dcterms:created>
  <dcterms:modified xsi:type="dcterms:W3CDTF">2020-05-16T16:26:30Z</dcterms:modified>
</cp:coreProperties>
</file>